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7" r:id="rId5"/>
    <p:sldId id="261" r:id="rId6"/>
    <p:sldId id="263" r:id="rId7"/>
    <p:sldId id="265" r:id="rId8"/>
    <p:sldId id="268" r:id="rId9"/>
    <p:sldId id="266" r:id="rId10"/>
    <p:sldId id="267" r:id="rId11"/>
    <p:sldId id="269" r:id="rId12"/>
    <p:sldId id="271" r:id="rId13"/>
    <p:sldId id="270" r:id="rId14"/>
    <p:sldId id="272" r:id="rId15"/>
    <p:sldId id="274" r:id="rId16"/>
    <p:sldId id="278" r:id="rId17"/>
    <p:sldId id="279" r:id="rId18"/>
    <p:sldId id="275" r:id="rId19"/>
    <p:sldId id="277" r:id="rId20"/>
    <p:sldId id="276" r:id="rId21"/>
    <p:sldId id="273" r:id="rId22"/>
  </p:sldIdLst>
  <p:sldSz cx="12192000" cy="6858000"/>
  <p:notesSz cx="6669088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0"/>
    <a:srgbClr val="43B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9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E68F2-1801-45EA-98C7-C02522D277F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2C50D23-3F31-45CC-A19E-963EB6CC18E3}">
      <dgm:prSet phldrT="[Tekst]" custT="1"/>
      <dgm:spPr/>
      <dgm:t>
        <a:bodyPr/>
        <a:lstStyle/>
        <a:p>
          <a:r>
            <a:rPr lang="nl-NL" sz="1050" b="1" dirty="0"/>
            <a:t>Januari</a:t>
          </a:r>
        </a:p>
      </dgm:t>
    </dgm:pt>
    <dgm:pt modelId="{184A3E0B-D6BD-48C5-9586-7AF276635870}" type="parTrans" cxnId="{42AAAEE0-75C1-417D-8DAB-0C1E96BBACF9}">
      <dgm:prSet/>
      <dgm:spPr/>
      <dgm:t>
        <a:bodyPr/>
        <a:lstStyle/>
        <a:p>
          <a:endParaRPr lang="nl-NL"/>
        </a:p>
      </dgm:t>
    </dgm:pt>
    <dgm:pt modelId="{726961A3-5860-4313-B577-FFB5BF15A35A}" type="sibTrans" cxnId="{42AAAEE0-75C1-417D-8DAB-0C1E96BBACF9}">
      <dgm:prSet/>
      <dgm:spPr/>
      <dgm:t>
        <a:bodyPr/>
        <a:lstStyle/>
        <a:p>
          <a:endParaRPr lang="nl-NL"/>
        </a:p>
      </dgm:t>
    </dgm:pt>
    <dgm:pt modelId="{44D1C80D-2EE7-41E9-A9E1-2D39F77AC61B}">
      <dgm:prSet phldrT="[Tekst]"/>
      <dgm:spPr/>
      <dgm:t>
        <a:bodyPr/>
        <a:lstStyle/>
        <a:p>
          <a:r>
            <a:rPr lang="nl-NL" dirty="0"/>
            <a:t>Aanvraag omgevingsvergunning door HW Wonen</a:t>
          </a:r>
        </a:p>
      </dgm:t>
    </dgm:pt>
    <dgm:pt modelId="{3AECC65D-E94F-4F49-BB81-F49F864F3247}" type="parTrans" cxnId="{9ED5C198-FD2D-4262-BD55-9A4A9CAC6F35}">
      <dgm:prSet/>
      <dgm:spPr/>
      <dgm:t>
        <a:bodyPr/>
        <a:lstStyle/>
        <a:p>
          <a:endParaRPr lang="nl-NL"/>
        </a:p>
      </dgm:t>
    </dgm:pt>
    <dgm:pt modelId="{FD7120AD-A70A-4DAB-B9E5-62804661CC96}" type="sibTrans" cxnId="{9ED5C198-FD2D-4262-BD55-9A4A9CAC6F35}">
      <dgm:prSet/>
      <dgm:spPr/>
      <dgm:t>
        <a:bodyPr/>
        <a:lstStyle/>
        <a:p>
          <a:endParaRPr lang="nl-NL"/>
        </a:p>
      </dgm:t>
    </dgm:pt>
    <dgm:pt modelId="{E5F2246F-A6A6-4EA7-B04A-18BA2E76D210}">
      <dgm:prSet phldrT="[Tekst]"/>
      <dgm:spPr/>
      <dgm:t>
        <a:bodyPr/>
        <a:lstStyle/>
        <a:p>
          <a:r>
            <a:rPr lang="nl-NL" dirty="0"/>
            <a:t>Toetsing aanvraag omgevingsvergunning door gemeente</a:t>
          </a:r>
        </a:p>
      </dgm:t>
    </dgm:pt>
    <dgm:pt modelId="{442F03B4-0DCE-4D06-A962-EBAB4AD81222}" type="parTrans" cxnId="{C8891958-2761-4A00-A4E2-C3071876C75A}">
      <dgm:prSet/>
      <dgm:spPr/>
      <dgm:t>
        <a:bodyPr/>
        <a:lstStyle/>
        <a:p>
          <a:endParaRPr lang="nl-NL"/>
        </a:p>
      </dgm:t>
    </dgm:pt>
    <dgm:pt modelId="{3A5979D3-1095-42C4-93C9-98535CEAD9AF}" type="sibTrans" cxnId="{C8891958-2761-4A00-A4E2-C3071876C75A}">
      <dgm:prSet/>
      <dgm:spPr/>
      <dgm:t>
        <a:bodyPr/>
        <a:lstStyle/>
        <a:p>
          <a:endParaRPr lang="nl-NL"/>
        </a:p>
      </dgm:t>
    </dgm:pt>
    <dgm:pt modelId="{8826ABEA-59C2-47C8-ADFB-D938AADF35EE}">
      <dgm:prSet phldrT="[Tekst]" custT="1"/>
      <dgm:spPr/>
      <dgm:t>
        <a:bodyPr/>
        <a:lstStyle/>
        <a:p>
          <a:r>
            <a:rPr lang="nl-NL" sz="1050" b="1" dirty="0"/>
            <a:t>Februari/maart</a:t>
          </a:r>
        </a:p>
      </dgm:t>
    </dgm:pt>
    <dgm:pt modelId="{08DA0C9C-D8BE-41FE-8E13-D78D12447597}" type="parTrans" cxnId="{A5E84AD3-DBF6-4117-9681-E366186727B4}">
      <dgm:prSet/>
      <dgm:spPr/>
      <dgm:t>
        <a:bodyPr/>
        <a:lstStyle/>
        <a:p>
          <a:endParaRPr lang="nl-NL"/>
        </a:p>
      </dgm:t>
    </dgm:pt>
    <dgm:pt modelId="{13A67D1B-425C-42CF-8769-72374D729022}" type="sibTrans" cxnId="{A5E84AD3-DBF6-4117-9681-E366186727B4}">
      <dgm:prSet/>
      <dgm:spPr/>
      <dgm:t>
        <a:bodyPr/>
        <a:lstStyle/>
        <a:p>
          <a:endParaRPr lang="nl-NL"/>
        </a:p>
      </dgm:t>
    </dgm:pt>
    <dgm:pt modelId="{5BA6936D-623F-4D3B-8B17-021E3B37F3F1}">
      <dgm:prSet phldrT="[Tekst]"/>
      <dgm:spPr/>
      <dgm:t>
        <a:bodyPr/>
        <a:lstStyle/>
        <a:p>
          <a:r>
            <a:rPr lang="nl-NL" dirty="0"/>
            <a:t>Verlening omgevingsvergunning</a:t>
          </a:r>
        </a:p>
      </dgm:t>
    </dgm:pt>
    <dgm:pt modelId="{4CF1AD98-FA2E-4A00-90B6-D3B49D268939}" type="parTrans" cxnId="{FA758232-AC53-4667-A264-3D0BAF60221C}">
      <dgm:prSet/>
      <dgm:spPr/>
      <dgm:t>
        <a:bodyPr/>
        <a:lstStyle/>
        <a:p>
          <a:endParaRPr lang="nl-NL"/>
        </a:p>
      </dgm:t>
    </dgm:pt>
    <dgm:pt modelId="{30AB8E86-6C63-4AF2-B14A-7439A409EEA4}" type="sibTrans" cxnId="{FA758232-AC53-4667-A264-3D0BAF60221C}">
      <dgm:prSet/>
      <dgm:spPr/>
      <dgm:t>
        <a:bodyPr/>
        <a:lstStyle/>
        <a:p>
          <a:endParaRPr lang="nl-NL"/>
        </a:p>
      </dgm:t>
    </dgm:pt>
    <dgm:pt modelId="{A361CDA7-C119-4BB0-B3E3-9E3C1FD55DFC}">
      <dgm:prSet phldrT="[Tekst]"/>
      <dgm:spPr/>
      <dgm:t>
        <a:bodyPr/>
        <a:lstStyle/>
        <a:p>
          <a:r>
            <a:rPr lang="nl-NL" dirty="0"/>
            <a:t>Start inzageperiode en mogelijkheid voor het indienen van een zienswijze</a:t>
          </a:r>
        </a:p>
      </dgm:t>
    </dgm:pt>
    <dgm:pt modelId="{F8DE4008-A6A5-41CE-96DC-8BBA55F0DF8D}" type="parTrans" cxnId="{3DD28872-03FD-438C-BC63-2C592ADD93C6}">
      <dgm:prSet/>
      <dgm:spPr/>
      <dgm:t>
        <a:bodyPr/>
        <a:lstStyle/>
        <a:p>
          <a:endParaRPr lang="nl-NL"/>
        </a:p>
      </dgm:t>
    </dgm:pt>
    <dgm:pt modelId="{D9DB83CF-5366-4645-A0C4-404650B83359}" type="sibTrans" cxnId="{3DD28872-03FD-438C-BC63-2C592ADD93C6}">
      <dgm:prSet/>
      <dgm:spPr/>
      <dgm:t>
        <a:bodyPr/>
        <a:lstStyle/>
        <a:p>
          <a:endParaRPr lang="nl-NL"/>
        </a:p>
      </dgm:t>
    </dgm:pt>
    <dgm:pt modelId="{AE9E913B-4200-4CEE-9C35-AADC29DF9D69}">
      <dgm:prSet phldrT="[Tekst]" custT="1"/>
      <dgm:spPr/>
      <dgm:t>
        <a:bodyPr/>
        <a:lstStyle/>
        <a:p>
          <a:r>
            <a:rPr lang="nl-NL" sz="1050" b="1" dirty="0"/>
            <a:t>Kwartaal 2</a:t>
          </a:r>
        </a:p>
      </dgm:t>
    </dgm:pt>
    <dgm:pt modelId="{B3C927EE-75F5-4B60-B51B-9FF0F05AD857}" type="parTrans" cxnId="{F69D95E6-5DF3-4C67-AA41-C57A48781FCD}">
      <dgm:prSet/>
      <dgm:spPr/>
      <dgm:t>
        <a:bodyPr/>
        <a:lstStyle/>
        <a:p>
          <a:endParaRPr lang="nl-NL"/>
        </a:p>
      </dgm:t>
    </dgm:pt>
    <dgm:pt modelId="{DAD2F46A-901D-492B-9C22-0AC686186C38}" type="sibTrans" cxnId="{F69D95E6-5DF3-4C67-AA41-C57A48781FCD}">
      <dgm:prSet/>
      <dgm:spPr/>
      <dgm:t>
        <a:bodyPr/>
        <a:lstStyle/>
        <a:p>
          <a:endParaRPr lang="nl-NL"/>
        </a:p>
      </dgm:t>
    </dgm:pt>
    <dgm:pt modelId="{B56EC3DC-0EE9-4510-A22D-F6374A35AFB8}">
      <dgm:prSet phldrT="[Tekst]"/>
      <dgm:spPr/>
      <dgm:t>
        <a:bodyPr/>
        <a:lstStyle/>
        <a:p>
          <a:r>
            <a:rPr lang="nl-NL" dirty="0"/>
            <a:t>Start werkzaamheden bouwrijp maken</a:t>
          </a:r>
        </a:p>
      </dgm:t>
    </dgm:pt>
    <dgm:pt modelId="{715B6EA5-8C77-4A28-8C85-7223F842DD91}" type="parTrans" cxnId="{154BCC43-AE63-4083-AFB3-3A39FDC6AF69}">
      <dgm:prSet/>
      <dgm:spPr/>
      <dgm:t>
        <a:bodyPr/>
        <a:lstStyle/>
        <a:p>
          <a:endParaRPr lang="nl-NL"/>
        </a:p>
      </dgm:t>
    </dgm:pt>
    <dgm:pt modelId="{2FB69E5D-93EF-4497-9C97-50C8F66931E2}" type="sibTrans" cxnId="{154BCC43-AE63-4083-AFB3-3A39FDC6AF69}">
      <dgm:prSet/>
      <dgm:spPr/>
      <dgm:t>
        <a:bodyPr/>
        <a:lstStyle/>
        <a:p>
          <a:endParaRPr lang="nl-NL"/>
        </a:p>
      </dgm:t>
    </dgm:pt>
    <dgm:pt modelId="{9D4E63FB-2636-4C6E-B0FB-2109EAD629BD}">
      <dgm:prSet phldrT="[Tekst]" custT="1"/>
      <dgm:spPr/>
      <dgm:t>
        <a:bodyPr/>
        <a:lstStyle/>
        <a:p>
          <a:r>
            <a:rPr lang="nl-NL" sz="1050" b="1" dirty="0"/>
            <a:t>Kwartaal 3</a:t>
          </a:r>
        </a:p>
      </dgm:t>
    </dgm:pt>
    <dgm:pt modelId="{D602E7C3-AF24-477E-A4ED-C0EF764BBD6B}" type="parTrans" cxnId="{D48620DD-0CA5-4195-90AB-BCE8B0ED294D}">
      <dgm:prSet/>
      <dgm:spPr/>
      <dgm:t>
        <a:bodyPr/>
        <a:lstStyle/>
        <a:p>
          <a:endParaRPr lang="nl-NL"/>
        </a:p>
      </dgm:t>
    </dgm:pt>
    <dgm:pt modelId="{E637341D-CF1A-4380-99D3-F7EB107C12D5}" type="sibTrans" cxnId="{D48620DD-0CA5-4195-90AB-BCE8B0ED294D}">
      <dgm:prSet/>
      <dgm:spPr/>
      <dgm:t>
        <a:bodyPr/>
        <a:lstStyle/>
        <a:p>
          <a:endParaRPr lang="nl-NL"/>
        </a:p>
      </dgm:t>
    </dgm:pt>
    <dgm:pt modelId="{336E7B00-7964-4B75-9AB9-1D2CFF6A77E9}">
      <dgm:prSet phldrT="[Tekst]"/>
      <dgm:spPr/>
      <dgm:t>
        <a:bodyPr/>
        <a:lstStyle/>
        <a:p>
          <a:r>
            <a:rPr lang="nl-NL" dirty="0"/>
            <a:t>Levering en plaatsing woningen</a:t>
          </a:r>
        </a:p>
      </dgm:t>
    </dgm:pt>
    <dgm:pt modelId="{BA1801EE-F50D-472B-BB98-C3396876733C}" type="parTrans" cxnId="{CFF1CF25-CCAD-4F65-B132-99CDA44BEC13}">
      <dgm:prSet/>
      <dgm:spPr/>
      <dgm:t>
        <a:bodyPr/>
        <a:lstStyle/>
        <a:p>
          <a:endParaRPr lang="nl-NL"/>
        </a:p>
      </dgm:t>
    </dgm:pt>
    <dgm:pt modelId="{DB467910-16A2-41C7-A3FC-226E40E6953D}" type="sibTrans" cxnId="{CFF1CF25-CCAD-4F65-B132-99CDA44BEC13}">
      <dgm:prSet/>
      <dgm:spPr/>
      <dgm:t>
        <a:bodyPr/>
        <a:lstStyle/>
        <a:p>
          <a:endParaRPr lang="nl-NL"/>
        </a:p>
      </dgm:t>
    </dgm:pt>
    <dgm:pt modelId="{2C47825C-4EA3-42FA-BB4D-EF886AC4CEDB}">
      <dgm:prSet phldrT="[Tekst]" custT="1"/>
      <dgm:spPr/>
      <dgm:t>
        <a:bodyPr/>
        <a:lstStyle/>
        <a:p>
          <a:r>
            <a:rPr lang="nl-NL" sz="1050" b="1" dirty="0"/>
            <a:t>Kwartaal 4</a:t>
          </a:r>
        </a:p>
      </dgm:t>
    </dgm:pt>
    <dgm:pt modelId="{98D95A77-5F5E-42DF-9FA5-4D127E546945}" type="parTrans" cxnId="{007662B9-5549-4A75-BA96-13D52A8560E9}">
      <dgm:prSet/>
      <dgm:spPr/>
      <dgm:t>
        <a:bodyPr/>
        <a:lstStyle/>
        <a:p>
          <a:endParaRPr lang="nl-NL"/>
        </a:p>
      </dgm:t>
    </dgm:pt>
    <dgm:pt modelId="{0E8F565F-F412-4526-86E5-D938A410238A}" type="sibTrans" cxnId="{007662B9-5549-4A75-BA96-13D52A8560E9}">
      <dgm:prSet/>
      <dgm:spPr/>
      <dgm:t>
        <a:bodyPr/>
        <a:lstStyle/>
        <a:p>
          <a:endParaRPr lang="nl-NL"/>
        </a:p>
      </dgm:t>
    </dgm:pt>
    <dgm:pt modelId="{A471AA14-B777-4377-BE2F-38108F7B89E5}">
      <dgm:prSet phldrT="[Tekst]"/>
      <dgm:spPr/>
      <dgm:t>
        <a:bodyPr/>
        <a:lstStyle/>
        <a:p>
          <a:r>
            <a:rPr lang="nl-NL" dirty="0"/>
            <a:t>Aanleg openbare ruimte</a:t>
          </a:r>
        </a:p>
      </dgm:t>
    </dgm:pt>
    <dgm:pt modelId="{A7D09401-5B74-4FC4-9FB2-F2320605E5A6}" type="parTrans" cxnId="{939E93B7-7753-47BD-9A14-0C55451FCA45}">
      <dgm:prSet/>
      <dgm:spPr/>
      <dgm:t>
        <a:bodyPr/>
        <a:lstStyle/>
        <a:p>
          <a:endParaRPr lang="nl-NL"/>
        </a:p>
      </dgm:t>
    </dgm:pt>
    <dgm:pt modelId="{C6FD7D8B-1324-4D7D-B2BF-D7C0733528D2}" type="sibTrans" cxnId="{939E93B7-7753-47BD-9A14-0C55451FCA45}">
      <dgm:prSet/>
      <dgm:spPr/>
      <dgm:t>
        <a:bodyPr/>
        <a:lstStyle/>
        <a:p>
          <a:endParaRPr lang="nl-NL"/>
        </a:p>
      </dgm:t>
    </dgm:pt>
    <dgm:pt modelId="{2F8C802E-FBE4-4FF4-A8F6-8D1ABE484144}">
      <dgm:prSet phldrT="[Tekst]"/>
      <dgm:spPr/>
      <dgm:t>
        <a:bodyPr/>
        <a:lstStyle/>
        <a:p>
          <a:r>
            <a:rPr lang="nl-NL" dirty="0"/>
            <a:t>Start bewoning van de tijdelijke woningen</a:t>
          </a:r>
        </a:p>
      </dgm:t>
    </dgm:pt>
    <dgm:pt modelId="{02EA65F0-C13D-4238-8773-995826790F90}" type="parTrans" cxnId="{B9A9D443-681F-442B-830C-50A3648E707E}">
      <dgm:prSet/>
      <dgm:spPr/>
      <dgm:t>
        <a:bodyPr/>
        <a:lstStyle/>
        <a:p>
          <a:endParaRPr lang="nl-NL"/>
        </a:p>
      </dgm:t>
    </dgm:pt>
    <dgm:pt modelId="{B9BFC7F3-BC54-4424-9755-737B60C1FFCB}" type="sibTrans" cxnId="{B9A9D443-681F-442B-830C-50A3648E707E}">
      <dgm:prSet/>
      <dgm:spPr/>
      <dgm:t>
        <a:bodyPr/>
        <a:lstStyle/>
        <a:p>
          <a:endParaRPr lang="nl-NL"/>
        </a:p>
      </dgm:t>
    </dgm:pt>
    <dgm:pt modelId="{DA5E73BC-0585-483F-B123-6539AC79FB8C}">
      <dgm:prSet phldrT="[Tekst]" custT="1"/>
      <dgm:spPr/>
      <dgm:t>
        <a:bodyPr/>
        <a:lstStyle/>
        <a:p>
          <a:r>
            <a:rPr lang="nl-NL" sz="1050" b="1" dirty="0"/>
            <a:t>December</a:t>
          </a:r>
        </a:p>
      </dgm:t>
    </dgm:pt>
    <dgm:pt modelId="{CDBFF6D1-9492-4053-86FF-25B5890398A8}" type="parTrans" cxnId="{E60A2D74-49D7-4F3D-A12B-4B370BC2737E}">
      <dgm:prSet/>
      <dgm:spPr/>
      <dgm:t>
        <a:bodyPr/>
        <a:lstStyle/>
        <a:p>
          <a:endParaRPr lang="nl-NL"/>
        </a:p>
      </dgm:t>
    </dgm:pt>
    <dgm:pt modelId="{5D465453-AD88-466B-8712-3D858428E415}" type="sibTrans" cxnId="{E60A2D74-49D7-4F3D-A12B-4B370BC2737E}">
      <dgm:prSet/>
      <dgm:spPr/>
      <dgm:t>
        <a:bodyPr/>
        <a:lstStyle/>
        <a:p>
          <a:endParaRPr lang="nl-NL"/>
        </a:p>
      </dgm:t>
    </dgm:pt>
    <dgm:pt modelId="{7EC4F379-8B77-42B4-87A6-762689DC1E13}">
      <dgm:prSet phldrT="[Tekst]"/>
      <dgm:spPr/>
      <dgm:t>
        <a:bodyPr/>
        <a:lstStyle/>
        <a:p>
          <a:r>
            <a:rPr lang="nl-NL" dirty="0"/>
            <a:t>Bijeenkomsten/inbreng omwonenden </a:t>
          </a:r>
        </a:p>
      </dgm:t>
    </dgm:pt>
    <dgm:pt modelId="{19FE8FAB-600E-4017-88C5-78383ED7D577}" type="parTrans" cxnId="{A6800D15-3FC6-4926-858A-A075E6A4C67F}">
      <dgm:prSet/>
      <dgm:spPr/>
      <dgm:t>
        <a:bodyPr/>
        <a:lstStyle/>
        <a:p>
          <a:endParaRPr lang="nl-NL"/>
        </a:p>
      </dgm:t>
    </dgm:pt>
    <dgm:pt modelId="{89BBF4D2-247A-4ED8-A5FC-2CC6975949EE}" type="sibTrans" cxnId="{A6800D15-3FC6-4926-858A-A075E6A4C67F}">
      <dgm:prSet/>
      <dgm:spPr/>
      <dgm:t>
        <a:bodyPr/>
        <a:lstStyle/>
        <a:p>
          <a:endParaRPr lang="nl-NL"/>
        </a:p>
      </dgm:t>
    </dgm:pt>
    <dgm:pt modelId="{506C209B-92F8-4929-8777-91D21505D1C8}" type="pres">
      <dgm:prSet presAssocID="{2FFE68F2-1801-45EA-98C7-C02522D277FD}" presName="linearFlow" presStyleCnt="0">
        <dgm:presLayoutVars>
          <dgm:dir/>
          <dgm:animLvl val="lvl"/>
          <dgm:resizeHandles val="exact"/>
        </dgm:presLayoutVars>
      </dgm:prSet>
      <dgm:spPr/>
    </dgm:pt>
    <dgm:pt modelId="{C4551B74-5D66-4B56-801B-30640E6CDB8A}" type="pres">
      <dgm:prSet presAssocID="{DA5E73BC-0585-483F-B123-6539AC79FB8C}" presName="composite" presStyleCnt="0"/>
      <dgm:spPr/>
    </dgm:pt>
    <dgm:pt modelId="{5C0209FB-21D7-4CD0-B913-7C7F18183EBF}" type="pres">
      <dgm:prSet presAssocID="{DA5E73BC-0585-483F-B123-6539AC79FB8C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38FD9BED-6EB9-412E-B223-43F2F5F0C158}" type="pres">
      <dgm:prSet presAssocID="{DA5E73BC-0585-483F-B123-6539AC79FB8C}" presName="descendantText" presStyleLbl="alignAcc1" presStyleIdx="0" presStyleCnt="6">
        <dgm:presLayoutVars>
          <dgm:bulletEnabled val="1"/>
        </dgm:presLayoutVars>
      </dgm:prSet>
      <dgm:spPr/>
    </dgm:pt>
    <dgm:pt modelId="{6CF771C6-00AD-4CAE-9A65-0FCC1BC17798}" type="pres">
      <dgm:prSet presAssocID="{5D465453-AD88-466B-8712-3D858428E415}" presName="sp" presStyleCnt="0"/>
      <dgm:spPr/>
    </dgm:pt>
    <dgm:pt modelId="{175A2ADF-6867-4CF3-BEC8-1653FFC0DEDC}" type="pres">
      <dgm:prSet presAssocID="{42C50D23-3F31-45CC-A19E-963EB6CC18E3}" presName="composite" presStyleCnt="0"/>
      <dgm:spPr/>
    </dgm:pt>
    <dgm:pt modelId="{489F3FF4-23AB-4839-831E-0DF9D7FA7123}" type="pres">
      <dgm:prSet presAssocID="{42C50D23-3F31-45CC-A19E-963EB6CC18E3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FE4D5215-56DE-43E8-ABDE-8F28E1E3709D}" type="pres">
      <dgm:prSet presAssocID="{42C50D23-3F31-45CC-A19E-963EB6CC18E3}" presName="descendantText" presStyleLbl="alignAcc1" presStyleIdx="1" presStyleCnt="6">
        <dgm:presLayoutVars>
          <dgm:bulletEnabled val="1"/>
        </dgm:presLayoutVars>
      </dgm:prSet>
      <dgm:spPr/>
    </dgm:pt>
    <dgm:pt modelId="{082C1130-099B-4FFA-AF27-3CD400562AC2}" type="pres">
      <dgm:prSet presAssocID="{726961A3-5860-4313-B577-FFB5BF15A35A}" presName="sp" presStyleCnt="0"/>
      <dgm:spPr/>
    </dgm:pt>
    <dgm:pt modelId="{76E2551A-D3B2-4545-8C2B-9FAD238595DB}" type="pres">
      <dgm:prSet presAssocID="{8826ABEA-59C2-47C8-ADFB-D938AADF35EE}" presName="composite" presStyleCnt="0"/>
      <dgm:spPr/>
    </dgm:pt>
    <dgm:pt modelId="{631380E7-0C71-477E-8849-8159477512AE}" type="pres">
      <dgm:prSet presAssocID="{8826ABEA-59C2-47C8-ADFB-D938AADF35EE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339EA919-C567-4E03-9B09-D4436BFF7E13}" type="pres">
      <dgm:prSet presAssocID="{8826ABEA-59C2-47C8-ADFB-D938AADF35EE}" presName="descendantText" presStyleLbl="alignAcc1" presStyleIdx="2" presStyleCnt="6">
        <dgm:presLayoutVars>
          <dgm:bulletEnabled val="1"/>
        </dgm:presLayoutVars>
      </dgm:prSet>
      <dgm:spPr/>
    </dgm:pt>
    <dgm:pt modelId="{D8B0E083-FBDA-45A6-859D-BFC089B68F1C}" type="pres">
      <dgm:prSet presAssocID="{13A67D1B-425C-42CF-8769-72374D729022}" presName="sp" presStyleCnt="0"/>
      <dgm:spPr/>
    </dgm:pt>
    <dgm:pt modelId="{A6AC264A-D07E-4B80-89D0-756C8EB3D5E0}" type="pres">
      <dgm:prSet presAssocID="{AE9E913B-4200-4CEE-9C35-AADC29DF9D69}" presName="composite" presStyleCnt="0"/>
      <dgm:spPr/>
    </dgm:pt>
    <dgm:pt modelId="{BCDBD53C-7D72-4471-832D-E2803C2DAF4E}" type="pres">
      <dgm:prSet presAssocID="{AE9E913B-4200-4CEE-9C35-AADC29DF9D69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3F362D4B-0458-42A1-979A-759686E9CB88}" type="pres">
      <dgm:prSet presAssocID="{AE9E913B-4200-4CEE-9C35-AADC29DF9D69}" presName="descendantText" presStyleLbl="alignAcc1" presStyleIdx="3" presStyleCnt="6">
        <dgm:presLayoutVars>
          <dgm:bulletEnabled val="1"/>
        </dgm:presLayoutVars>
      </dgm:prSet>
      <dgm:spPr/>
    </dgm:pt>
    <dgm:pt modelId="{0C58067A-8B30-47F6-B6F5-C0810D524B07}" type="pres">
      <dgm:prSet presAssocID="{DAD2F46A-901D-492B-9C22-0AC686186C38}" presName="sp" presStyleCnt="0"/>
      <dgm:spPr/>
    </dgm:pt>
    <dgm:pt modelId="{A70F03EC-AD67-4A3C-A504-9D64B3DE51F3}" type="pres">
      <dgm:prSet presAssocID="{9D4E63FB-2636-4C6E-B0FB-2109EAD629BD}" presName="composite" presStyleCnt="0"/>
      <dgm:spPr/>
    </dgm:pt>
    <dgm:pt modelId="{FE97F735-00A0-4458-896E-0543F401D7B4}" type="pres">
      <dgm:prSet presAssocID="{9D4E63FB-2636-4C6E-B0FB-2109EAD629BD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A5408FC6-6E53-4C91-A6BB-C3901FA09428}" type="pres">
      <dgm:prSet presAssocID="{9D4E63FB-2636-4C6E-B0FB-2109EAD629BD}" presName="descendantText" presStyleLbl="alignAcc1" presStyleIdx="4" presStyleCnt="6">
        <dgm:presLayoutVars>
          <dgm:bulletEnabled val="1"/>
        </dgm:presLayoutVars>
      </dgm:prSet>
      <dgm:spPr/>
    </dgm:pt>
    <dgm:pt modelId="{AB0D146B-CB7C-4BA8-B6D4-F936D9B731B7}" type="pres">
      <dgm:prSet presAssocID="{E637341D-CF1A-4380-99D3-F7EB107C12D5}" presName="sp" presStyleCnt="0"/>
      <dgm:spPr/>
    </dgm:pt>
    <dgm:pt modelId="{EF9268AB-9BB4-4951-94A7-6124FED1A927}" type="pres">
      <dgm:prSet presAssocID="{2C47825C-4EA3-42FA-BB4D-EF886AC4CEDB}" presName="composite" presStyleCnt="0"/>
      <dgm:spPr/>
    </dgm:pt>
    <dgm:pt modelId="{B1ABCA86-70E2-4BD4-BC58-F849C20FEAB9}" type="pres">
      <dgm:prSet presAssocID="{2C47825C-4EA3-42FA-BB4D-EF886AC4CEDB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AEAE0BFF-ACE3-42A8-89E2-AC618620A9B7}" type="pres">
      <dgm:prSet presAssocID="{2C47825C-4EA3-42FA-BB4D-EF886AC4CEDB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A0DFB00D-E721-49FD-8550-0B1AD52A3A15}" type="presOf" srcId="{5BA6936D-623F-4D3B-8B17-021E3B37F3F1}" destId="{339EA919-C567-4E03-9B09-D4436BFF7E13}" srcOrd="0" destOrd="0" presId="urn:microsoft.com/office/officeart/2005/8/layout/chevron2"/>
    <dgm:cxn modelId="{A6800D15-3FC6-4926-858A-A075E6A4C67F}" srcId="{DA5E73BC-0585-483F-B123-6539AC79FB8C}" destId="{7EC4F379-8B77-42B4-87A6-762689DC1E13}" srcOrd="0" destOrd="0" parTransId="{19FE8FAB-600E-4017-88C5-78383ED7D577}" sibTransId="{89BBF4D2-247A-4ED8-A5FC-2CC6975949EE}"/>
    <dgm:cxn modelId="{0F351F1D-D26B-4A58-B3B3-2DF6FD6E268A}" type="presOf" srcId="{8826ABEA-59C2-47C8-ADFB-D938AADF35EE}" destId="{631380E7-0C71-477E-8849-8159477512AE}" srcOrd="0" destOrd="0" presId="urn:microsoft.com/office/officeart/2005/8/layout/chevron2"/>
    <dgm:cxn modelId="{02311625-3402-4171-89BF-02B2D7A71B52}" type="presOf" srcId="{2FFE68F2-1801-45EA-98C7-C02522D277FD}" destId="{506C209B-92F8-4929-8777-91D21505D1C8}" srcOrd="0" destOrd="0" presId="urn:microsoft.com/office/officeart/2005/8/layout/chevron2"/>
    <dgm:cxn modelId="{CFF1CF25-CCAD-4F65-B132-99CDA44BEC13}" srcId="{9D4E63FB-2636-4C6E-B0FB-2109EAD629BD}" destId="{336E7B00-7964-4B75-9AB9-1D2CFF6A77E9}" srcOrd="0" destOrd="0" parTransId="{BA1801EE-F50D-472B-BB98-C3396876733C}" sibTransId="{DB467910-16A2-41C7-A3FC-226E40E6953D}"/>
    <dgm:cxn modelId="{0A0DA72F-314F-4522-AECB-DD4D62C4F6BA}" type="presOf" srcId="{42C50D23-3F31-45CC-A19E-963EB6CC18E3}" destId="{489F3FF4-23AB-4839-831E-0DF9D7FA7123}" srcOrd="0" destOrd="0" presId="urn:microsoft.com/office/officeart/2005/8/layout/chevron2"/>
    <dgm:cxn modelId="{FA758232-AC53-4667-A264-3D0BAF60221C}" srcId="{8826ABEA-59C2-47C8-ADFB-D938AADF35EE}" destId="{5BA6936D-623F-4D3B-8B17-021E3B37F3F1}" srcOrd="0" destOrd="0" parTransId="{4CF1AD98-FA2E-4A00-90B6-D3B49D268939}" sibTransId="{30AB8E86-6C63-4AF2-B14A-7439A409EEA4}"/>
    <dgm:cxn modelId="{154BCC43-AE63-4083-AFB3-3A39FDC6AF69}" srcId="{AE9E913B-4200-4CEE-9C35-AADC29DF9D69}" destId="{B56EC3DC-0EE9-4510-A22D-F6374A35AFB8}" srcOrd="0" destOrd="0" parTransId="{715B6EA5-8C77-4A28-8C85-7223F842DD91}" sibTransId="{2FB69E5D-93EF-4497-9C97-50C8F66931E2}"/>
    <dgm:cxn modelId="{B9A9D443-681F-442B-830C-50A3648E707E}" srcId="{2C47825C-4EA3-42FA-BB4D-EF886AC4CEDB}" destId="{2F8C802E-FBE4-4FF4-A8F6-8D1ABE484144}" srcOrd="1" destOrd="0" parTransId="{02EA65F0-C13D-4238-8773-995826790F90}" sibTransId="{B9BFC7F3-BC54-4424-9755-737B60C1FFCB}"/>
    <dgm:cxn modelId="{A1D99E48-6E0C-44EE-AB08-5886D9A6B645}" type="presOf" srcId="{44D1C80D-2EE7-41E9-A9E1-2D39F77AC61B}" destId="{FE4D5215-56DE-43E8-ABDE-8F28E1E3709D}" srcOrd="0" destOrd="0" presId="urn:microsoft.com/office/officeart/2005/8/layout/chevron2"/>
    <dgm:cxn modelId="{9886626E-E8DA-483C-88BF-3DCDE4274886}" type="presOf" srcId="{A361CDA7-C119-4BB0-B3E3-9E3C1FD55DFC}" destId="{339EA919-C567-4E03-9B09-D4436BFF7E13}" srcOrd="0" destOrd="1" presId="urn:microsoft.com/office/officeart/2005/8/layout/chevron2"/>
    <dgm:cxn modelId="{449FB870-8497-4A10-A3E3-CBC8750314F9}" type="presOf" srcId="{E5F2246F-A6A6-4EA7-B04A-18BA2E76D210}" destId="{FE4D5215-56DE-43E8-ABDE-8F28E1E3709D}" srcOrd="0" destOrd="1" presId="urn:microsoft.com/office/officeart/2005/8/layout/chevron2"/>
    <dgm:cxn modelId="{A2D23352-2BE2-4A6D-A925-43148E1CEADF}" type="presOf" srcId="{2F8C802E-FBE4-4FF4-A8F6-8D1ABE484144}" destId="{AEAE0BFF-ACE3-42A8-89E2-AC618620A9B7}" srcOrd="0" destOrd="1" presId="urn:microsoft.com/office/officeart/2005/8/layout/chevron2"/>
    <dgm:cxn modelId="{3DD28872-03FD-438C-BC63-2C592ADD93C6}" srcId="{8826ABEA-59C2-47C8-ADFB-D938AADF35EE}" destId="{A361CDA7-C119-4BB0-B3E3-9E3C1FD55DFC}" srcOrd="1" destOrd="0" parTransId="{F8DE4008-A6A5-41CE-96DC-8BBA55F0DF8D}" sibTransId="{D9DB83CF-5366-4645-A0C4-404650B83359}"/>
    <dgm:cxn modelId="{E60A2D74-49D7-4F3D-A12B-4B370BC2737E}" srcId="{2FFE68F2-1801-45EA-98C7-C02522D277FD}" destId="{DA5E73BC-0585-483F-B123-6539AC79FB8C}" srcOrd="0" destOrd="0" parTransId="{CDBFF6D1-9492-4053-86FF-25B5890398A8}" sibTransId="{5D465453-AD88-466B-8712-3D858428E415}"/>
    <dgm:cxn modelId="{C8891958-2761-4A00-A4E2-C3071876C75A}" srcId="{42C50D23-3F31-45CC-A19E-963EB6CC18E3}" destId="{E5F2246F-A6A6-4EA7-B04A-18BA2E76D210}" srcOrd="1" destOrd="0" parTransId="{442F03B4-0DCE-4D06-A962-EBAB4AD81222}" sibTransId="{3A5979D3-1095-42C4-93C9-98535CEAD9AF}"/>
    <dgm:cxn modelId="{5E84FC83-9F01-4AF6-865F-32B43D49971B}" type="presOf" srcId="{DA5E73BC-0585-483F-B123-6539AC79FB8C}" destId="{5C0209FB-21D7-4CD0-B913-7C7F18183EBF}" srcOrd="0" destOrd="0" presId="urn:microsoft.com/office/officeart/2005/8/layout/chevron2"/>
    <dgm:cxn modelId="{9BF8AC91-29FC-4F7D-9A2B-D2BCFD6A0E47}" type="presOf" srcId="{A471AA14-B777-4377-BE2F-38108F7B89E5}" destId="{AEAE0BFF-ACE3-42A8-89E2-AC618620A9B7}" srcOrd="0" destOrd="0" presId="urn:microsoft.com/office/officeart/2005/8/layout/chevron2"/>
    <dgm:cxn modelId="{9ED5C198-FD2D-4262-BD55-9A4A9CAC6F35}" srcId="{42C50D23-3F31-45CC-A19E-963EB6CC18E3}" destId="{44D1C80D-2EE7-41E9-A9E1-2D39F77AC61B}" srcOrd="0" destOrd="0" parTransId="{3AECC65D-E94F-4F49-BB81-F49F864F3247}" sibTransId="{FD7120AD-A70A-4DAB-B9E5-62804661CC96}"/>
    <dgm:cxn modelId="{AE491A99-9BFF-44E7-A196-4E1D1945DC8C}" type="presOf" srcId="{336E7B00-7964-4B75-9AB9-1D2CFF6A77E9}" destId="{A5408FC6-6E53-4C91-A6BB-C3901FA09428}" srcOrd="0" destOrd="0" presId="urn:microsoft.com/office/officeart/2005/8/layout/chevron2"/>
    <dgm:cxn modelId="{24D841A6-F4E8-48EF-AC43-0C874B8E2401}" type="presOf" srcId="{9D4E63FB-2636-4C6E-B0FB-2109EAD629BD}" destId="{FE97F735-00A0-4458-896E-0543F401D7B4}" srcOrd="0" destOrd="0" presId="urn:microsoft.com/office/officeart/2005/8/layout/chevron2"/>
    <dgm:cxn modelId="{939E93B7-7753-47BD-9A14-0C55451FCA45}" srcId="{2C47825C-4EA3-42FA-BB4D-EF886AC4CEDB}" destId="{A471AA14-B777-4377-BE2F-38108F7B89E5}" srcOrd="0" destOrd="0" parTransId="{A7D09401-5B74-4FC4-9FB2-F2320605E5A6}" sibTransId="{C6FD7D8B-1324-4D7D-B2BF-D7C0733528D2}"/>
    <dgm:cxn modelId="{007662B9-5549-4A75-BA96-13D52A8560E9}" srcId="{2FFE68F2-1801-45EA-98C7-C02522D277FD}" destId="{2C47825C-4EA3-42FA-BB4D-EF886AC4CEDB}" srcOrd="5" destOrd="0" parTransId="{98D95A77-5F5E-42DF-9FA5-4D127E546945}" sibTransId="{0E8F565F-F412-4526-86E5-D938A410238A}"/>
    <dgm:cxn modelId="{831681BC-C306-4460-B4A7-857467CBFF7C}" type="presOf" srcId="{7EC4F379-8B77-42B4-87A6-762689DC1E13}" destId="{38FD9BED-6EB9-412E-B223-43F2F5F0C158}" srcOrd="0" destOrd="0" presId="urn:microsoft.com/office/officeart/2005/8/layout/chevron2"/>
    <dgm:cxn modelId="{A5E84AD3-DBF6-4117-9681-E366186727B4}" srcId="{2FFE68F2-1801-45EA-98C7-C02522D277FD}" destId="{8826ABEA-59C2-47C8-ADFB-D938AADF35EE}" srcOrd="2" destOrd="0" parTransId="{08DA0C9C-D8BE-41FE-8E13-D78D12447597}" sibTransId="{13A67D1B-425C-42CF-8769-72374D729022}"/>
    <dgm:cxn modelId="{D48620DD-0CA5-4195-90AB-BCE8B0ED294D}" srcId="{2FFE68F2-1801-45EA-98C7-C02522D277FD}" destId="{9D4E63FB-2636-4C6E-B0FB-2109EAD629BD}" srcOrd="4" destOrd="0" parTransId="{D602E7C3-AF24-477E-A4ED-C0EF764BBD6B}" sibTransId="{E637341D-CF1A-4380-99D3-F7EB107C12D5}"/>
    <dgm:cxn modelId="{42AAAEE0-75C1-417D-8DAB-0C1E96BBACF9}" srcId="{2FFE68F2-1801-45EA-98C7-C02522D277FD}" destId="{42C50D23-3F31-45CC-A19E-963EB6CC18E3}" srcOrd="1" destOrd="0" parTransId="{184A3E0B-D6BD-48C5-9586-7AF276635870}" sibTransId="{726961A3-5860-4313-B577-FFB5BF15A35A}"/>
    <dgm:cxn modelId="{F69D95E6-5DF3-4C67-AA41-C57A48781FCD}" srcId="{2FFE68F2-1801-45EA-98C7-C02522D277FD}" destId="{AE9E913B-4200-4CEE-9C35-AADC29DF9D69}" srcOrd="3" destOrd="0" parTransId="{B3C927EE-75F5-4B60-B51B-9FF0F05AD857}" sibTransId="{DAD2F46A-901D-492B-9C22-0AC686186C38}"/>
    <dgm:cxn modelId="{0B8263F1-3181-4AFE-AC0E-5075555C6211}" type="presOf" srcId="{B56EC3DC-0EE9-4510-A22D-F6374A35AFB8}" destId="{3F362D4B-0458-42A1-979A-759686E9CB88}" srcOrd="0" destOrd="0" presId="urn:microsoft.com/office/officeart/2005/8/layout/chevron2"/>
    <dgm:cxn modelId="{30E63BF7-BFA7-4BD5-8CC3-2568FAD063C8}" type="presOf" srcId="{2C47825C-4EA3-42FA-BB4D-EF886AC4CEDB}" destId="{B1ABCA86-70E2-4BD4-BC58-F849C20FEAB9}" srcOrd="0" destOrd="0" presId="urn:microsoft.com/office/officeart/2005/8/layout/chevron2"/>
    <dgm:cxn modelId="{9994C5FE-9936-4DC3-A788-1582F8174C38}" type="presOf" srcId="{AE9E913B-4200-4CEE-9C35-AADC29DF9D69}" destId="{BCDBD53C-7D72-4471-832D-E2803C2DAF4E}" srcOrd="0" destOrd="0" presId="urn:microsoft.com/office/officeart/2005/8/layout/chevron2"/>
    <dgm:cxn modelId="{1EFE63ED-3475-445D-B958-0C735B28268E}" type="presParOf" srcId="{506C209B-92F8-4929-8777-91D21505D1C8}" destId="{C4551B74-5D66-4B56-801B-30640E6CDB8A}" srcOrd="0" destOrd="0" presId="urn:microsoft.com/office/officeart/2005/8/layout/chevron2"/>
    <dgm:cxn modelId="{F73CB67C-2000-46AD-BC58-FFB114FC8B8F}" type="presParOf" srcId="{C4551B74-5D66-4B56-801B-30640E6CDB8A}" destId="{5C0209FB-21D7-4CD0-B913-7C7F18183EBF}" srcOrd="0" destOrd="0" presId="urn:microsoft.com/office/officeart/2005/8/layout/chevron2"/>
    <dgm:cxn modelId="{A39EBCBB-4288-45CD-A577-A2C6CAA9E417}" type="presParOf" srcId="{C4551B74-5D66-4B56-801B-30640E6CDB8A}" destId="{38FD9BED-6EB9-412E-B223-43F2F5F0C158}" srcOrd="1" destOrd="0" presId="urn:microsoft.com/office/officeart/2005/8/layout/chevron2"/>
    <dgm:cxn modelId="{924F7B41-A0FC-442F-B3F5-ECC419D4A342}" type="presParOf" srcId="{506C209B-92F8-4929-8777-91D21505D1C8}" destId="{6CF771C6-00AD-4CAE-9A65-0FCC1BC17798}" srcOrd="1" destOrd="0" presId="urn:microsoft.com/office/officeart/2005/8/layout/chevron2"/>
    <dgm:cxn modelId="{A39F291B-A6B6-4EDD-BEB1-5ED94C1FFB97}" type="presParOf" srcId="{506C209B-92F8-4929-8777-91D21505D1C8}" destId="{175A2ADF-6867-4CF3-BEC8-1653FFC0DEDC}" srcOrd="2" destOrd="0" presId="urn:microsoft.com/office/officeart/2005/8/layout/chevron2"/>
    <dgm:cxn modelId="{1D50E182-C8DC-4230-99E5-320B8E866F6B}" type="presParOf" srcId="{175A2ADF-6867-4CF3-BEC8-1653FFC0DEDC}" destId="{489F3FF4-23AB-4839-831E-0DF9D7FA7123}" srcOrd="0" destOrd="0" presId="urn:microsoft.com/office/officeart/2005/8/layout/chevron2"/>
    <dgm:cxn modelId="{D103DA3D-C808-40ED-88DC-9D82ECDA95F6}" type="presParOf" srcId="{175A2ADF-6867-4CF3-BEC8-1653FFC0DEDC}" destId="{FE4D5215-56DE-43E8-ABDE-8F28E1E3709D}" srcOrd="1" destOrd="0" presId="urn:microsoft.com/office/officeart/2005/8/layout/chevron2"/>
    <dgm:cxn modelId="{18709854-8C4D-49B5-A5B5-8A0F97333C39}" type="presParOf" srcId="{506C209B-92F8-4929-8777-91D21505D1C8}" destId="{082C1130-099B-4FFA-AF27-3CD400562AC2}" srcOrd="3" destOrd="0" presId="urn:microsoft.com/office/officeart/2005/8/layout/chevron2"/>
    <dgm:cxn modelId="{EBE91C91-B1B8-4B54-9848-46952024224D}" type="presParOf" srcId="{506C209B-92F8-4929-8777-91D21505D1C8}" destId="{76E2551A-D3B2-4545-8C2B-9FAD238595DB}" srcOrd="4" destOrd="0" presId="urn:microsoft.com/office/officeart/2005/8/layout/chevron2"/>
    <dgm:cxn modelId="{F5738987-02DB-461D-A4E5-B034D3BA96C1}" type="presParOf" srcId="{76E2551A-D3B2-4545-8C2B-9FAD238595DB}" destId="{631380E7-0C71-477E-8849-8159477512AE}" srcOrd="0" destOrd="0" presId="urn:microsoft.com/office/officeart/2005/8/layout/chevron2"/>
    <dgm:cxn modelId="{F5DA44E2-FB04-4C7F-9890-3665AA8687B7}" type="presParOf" srcId="{76E2551A-D3B2-4545-8C2B-9FAD238595DB}" destId="{339EA919-C567-4E03-9B09-D4436BFF7E13}" srcOrd="1" destOrd="0" presId="urn:microsoft.com/office/officeart/2005/8/layout/chevron2"/>
    <dgm:cxn modelId="{3229B2D0-9E45-4BB7-A87D-6AA8D9A88A46}" type="presParOf" srcId="{506C209B-92F8-4929-8777-91D21505D1C8}" destId="{D8B0E083-FBDA-45A6-859D-BFC089B68F1C}" srcOrd="5" destOrd="0" presId="urn:microsoft.com/office/officeart/2005/8/layout/chevron2"/>
    <dgm:cxn modelId="{CB45A53F-B523-41F7-9D8C-3D365B55B16F}" type="presParOf" srcId="{506C209B-92F8-4929-8777-91D21505D1C8}" destId="{A6AC264A-D07E-4B80-89D0-756C8EB3D5E0}" srcOrd="6" destOrd="0" presId="urn:microsoft.com/office/officeart/2005/8/layout/chevron2"/>
    <dgm:cxn modelId="{802D1EC3-94CF-4348-B813-3D4E370D8A78}" type="presParOf" srcId="{A6AC264A-D07E-4B80-89D0-756C8EB3D5E0}" destId="{BCDBD53C-7D72-4471-832D-E2803C2DAF4E}" srcOrd="0" destOrd="0" presId="urn:microsoft.com/office/officeart/2005/8/layout/chevron2"/>
    <dgm:cxn modelId="{9B1D8F6A-029E-471E-80DF-3098867BEAEF}" type="presParOf" srcId="{A6AC264A-D07E-4B80-89D0-756C8EB3D5E0}" destId="{3F362D4B-0458-42A1-979A-759686E9CB88}" srcOrd="1" destOrd="0" presId="urn:microsoft.com/office/officeart/2005/8/layout/chevron2"/>
    <dgm:cxn modelId="{FC5506E1-7CCF-46ED-B94F-B6B602D27139}" type="presParOf" srcId="{506C209B-92F8-4929-8777-91D21505D1C8}" destId="{0C58067A-8B30-47F6-B6F5-C0810D524B07}" srcOrd="7" destOrd="0" presId="urn:microsoft.com/office/officeart/2005/8/layout/chevron2"/>
    <dgm:cxn modelId="{0F1EDA3C-DBF7-44D8-BA2D-1257A50C0A02}" type="presParOf" srcId="{506C209B-92F8-4929-8777-91D21505D1C8}" destId="{A70F03EC-AD67-4A3C-A504-9D64B3DE51F3}" srcOrd="8" destOrd="0" presId="urn:microsoft.com/office/officeart/2005/8/layout/chevron2"/>
    <dgm:cxn modelId="{4B380485-B717-4979-8597-CAB0ED3F96CE}" type="presParOf" srcId="{A70F03EC-AD67-4A3C-A504-9D64B3DE51F3}" destId="{FE97F735-00A0-4458-896E-0543F401D7B4}" srcOrd="0" destOrd="0" presId="urn:microsoft.com/office/officeart/2005/8/layout/chevron2"/>
    <dgm:cxn modelId="{A80CD9FA-4155-47AE-BCEA-6A45FB6B9365}" type="presParOf" srcId="{A70F03EC-AD67-4A3C-A504-9D64B3DE51F3}" destId="{A5408FC6-6E53-4C91-A6BB-C3901FA09428}" srcOrd="1" destOrd="0" presId="urn:microsoft.com/office/officeart/2005/8/layout/chevron2"/>
    <dgm:cxn modelId="{4BF4FCF1-6BAE-4F72-B922-6E45A7E0EB2F}" type="presParOf" srcId="{506C209B-92F8-4929-8777-91D21505D1C8}" destId="{AB0D146B-CB7C-4BA8-B6D4-F936D9B731B7}" srcOrd="9" destOrd="0" presId="urn:microsoft.com/office/officeart/2005/8/layout/chevron2"/>
    <dgm:cxn modelId="{8122EB65-C2C6-4794-9D4C-A820FA968DDA}" type="presParOf" srcId="{506C209B-92F8-4929-8777-91D21505D1C8}" destId="{EF9268AB-9BB4-4951-94A7-6124FED1A927}" srcOrd="10" destOrd="0" presId="urn:microsoft.com/office/officeart/2005/8/layout/chevron2"/>
    <dgm:cxn modelId="{14D2942E-E975-43A3-B209-703002021140}" type="presParOf" srcId="{EF9268AB-9BB4-4951-94A7-6124FED1A927}" destId="{B1ABCA86-70E2-4BD4-BC58-F849C20FEAB9}" srcOrd="0" destOrd="0" presId="urn:microsoft.com/office/officeart/2005/8/layout/chevron2"/>
    <dgm:cxn modelId="{0A530852-C2A0-463D-A9F8-61CF3DE3D13C}" type="presParOf" srcId="{EF9268AB-9BB4-4951-94A7-6124FED1A927}" destId="{AEAE0BFF-ACE3-42A8-89E2-AC618620A9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209FB-21D7-4CD0-B913-7C7F18183EBF}">
      <dsp:nvSpPr>
        <dsp:cNvPr id="0" name=""/>
        <dsp:cNvSpPr/>
      </dsp:nvSpPr>
      <dsp:spPr>
        <a:xfrm rot="5400000">
          <a:off x="-132733" y="135961"/>
          <a:ext cx="884889" cy="6194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b="1" kern="1200" dirty="0"/>
            <a:t>December</a:t>
          </a:r>
        </a:p>
      </dsp:txBody>
      <dsp:txXfrm rot="-5400000">
        <a:off x="1" y="312938"/>
        <a:ext cx="619422" cy="265467"/>
      </dsp:txXfrm>
    </dsp:sp>
    <dsp:sp modelId="{38FD9BED-6EB9-412E-B223-43F2F5F0C158}">
      <dsp:nvSpPr>
        <dsp:cNvPr id="0" name=""/>
        <dsp:cNvSpPr/>
      </dsp:nvSpPr>
      <dsp:spPr>
        <a:xfrm rot="5400000">
          <a:off x="3694823" y="-3072173"/>
          <a:ext cx="575178" cy="6725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Bijeenkomsten/inbreng omwonenden </a:t>
          </a:r>
        </a:p>
      </dsp:txBody>
      <dsp:txXfrm rot="-5400000">
        <a:off x="619422" y="31306"/>
        <a:ext cx="6697902" cy="519022"/>
      </dsp:txXfrm>
    </dsp:sp>
    <dsp:sp modelId="{489F3FF4-23AB-4839-831E-0DF9D7FA7123}">
      <dsp:nvSpPr>
        <dsp:cNvPr id="0" name=""/>
        <dsp:cNvSpPr/>
      </dsp:nvSpPr>
      <dsp:spPr>
        <a:xfrm rot="5400000">
          <a:off x="-132733" y="922599"/>
          <a:ext cx="884889" cy="6194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b="1" kern="1200" dirty="0"/>
            <a:t>Januari</a:t>
          </a:r>
        </a:p>
      </dsp:txBody>
      <dsp:txXfrm rot="-5400000">
        <a:off x="1" y="1099576"/>
        <a:ext cx="619422" cy="265467"/>
      </dsp:txXfrm>
    </dsp:sp>
    <dsp:sp modelId="{FE4D5215-56DE-43E8-ABDE-8F28E1E3709D}">
      <dsp:nvSpPr>
        <dsp:cNvPr id="0" name=""/>
        <dsp:cNvSpPr/>
      </dsp:nvSpPr>
      <dsp:spPr>
        <a:xfrm rot="5400000">
          <a:off x="3694823" y="-2285535"/>
          <a:ext cx="575178" cy="6725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Aanvraag omgevingsvergunning door HW Wonen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Toetsing aanvraag omgevingsvergunning door gemeente</a:t>
          </a:r>
        </a:p>
      </dsp:txBody>
      <dsp:txXfrm rot="-5400000">
        <a:off x="619422" y="817944"/>
        <a:ext cx="6697902" cy="519022"/>
      </dsp:txXfrm>
    </dsp:sp>
    <dsp:sp modelId="{631380E7-0C71-477E-8849-8159477512AE}">
      <dsp:nvSpPr>
        <dsp:cNvPr id="0" name=""/>
        <dsp:cNvSpPr/>
      </dsp:nvSpPr>
      <dsp:spPr>
        <a:xfrm rot="5400000">
          <a:off x="-132733" y="1709237"/>
          <a:ext cx="884889" cy="6194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b="1" kern="1200" dirty="0"/>
            <a:t>Februari/maart</a:t>
          </a:r>
        </a:p>
      </dsp:txBody>
      <dsp:txXfrm rot="-5400000">
        <a:off x="1" y="1886214"/>
        <a:ext cx="619422" cy="265467"/>
      </dsp:txXfrm>
    </dsp:sp>
    <dsp:sp modelId="{339EA919-C567-4E03-9B09-D4436BFF7E13}">
      <dsp:nvSpPr>
        <dsp:cNvPr id="0" name=""/>
        <dsp:cNvSpPr/>
      </dsp:nvSpPr>
      <dsp:spPr>
        <a:xfrm rot="5400000">
          <a:off x="3694672" y="-1498745"/>
          <a:ext cx="575480" cy="6725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Verlening omgevingsvergunning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Start inzageperiode en mogelijkheid voor het indienen van een zienswijze</a:t>
          </a:r>
        </a:p>
      </dsp:txBody>
      <dsp:txXfrm rot="-5400000">
        <a:off x="619423" y="1604597"/>
        <a:ext cx="6697887" cy="519294"/>
      </dsp:txXfrm>
    </dsp:sp>
    <dsp:sp modelId="{BCDBD53C-7D72-4471-832D-E2803C2DAF4E}">
      <dsp:nvSpPr>
        <dsp:cNvPr id="0" name=""/>
        <dsp:cNvSpPr/>
      </dsp:nvSpPr>
      <dsp:spPr>
        <a:xfrm rot="5400000">
          <a:off x="-132733" y="2495875"/>
          <a:ext cx="884889" cy="6194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b="1" kern="1200" dirty="0"/>
            <a:t>Kwartaal 2</a:t>
          </a:r>
        </a:p>
      </dsp:txBody>
      <dsp:txXfrm rot="-5400000">
        <a:off x="1" y="2672852"/>
        <a:ext cx="619422" cy="265467"/>
      </dsp:txXfrm>
    </dsp:sp>
    <dsp:sp modelId="{3F362D4B-0458-42A1-979A-759686E9CB88}">
      <dsp:nvSpPr>
        <dsp:cNvPr id="0" name=""/>
        <dsp:cNvSpPr/>
      </dsp:nvSpPr>
      <dsp:spPr>
        <a:xfrm rot="5400000">
          <a:off x="3694823" y="-712258"/>
          <a:ext cx="575178" cy="6725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Start werkzaamheden bouwrijp maken</a:t>
          </a:r>
        </a:p>
      </dsp:txBody>
      <dsp:txXfrm rot="-5400000">
        <a:off x="619422" y="2391221"/>
        <a:ext cx="6697902" cy="519022"/>
      </dsp:txXfrm>
    </dsp:sp>
    <dsp:sp modelId="{FE97F735-00A0-4458-896E-0543F401D7B4}">
      <dsp:nvSpPr>
        <dsp:cNvPr id="0" name=""/>
        <dsp:cNvSpPr/>
      </dsp:nvSpPr>
      <dsp:spPr>
        <a:xfrm rot="5400000">
          <a:off x="-132733" y="3282513"/>
          <a:ext cx="884889" cy="6194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b="1" kern="1200" dirty="0"/>
            <a:t>Kwartaal 3</a:t>
          </a:r>
        </a:p>
      </dsp:txBody>
      <dsp:txXfrm rot="-5400000">
        <a:off x="1" y="3459490"/>
        <a:ext cx="619422" cy="265467"/>
      </dsp:txXfrm>
    </dsp:sp>
    <dsp:sp modelId="{A5408FC6-6E53-4C91-A6BB-C3901FA09428}">
      <dsp:nvSpPr>
        <dsp:cNvPr id="0" name=""/>
        <dsp:cNvSpPr/>
      </dsp:nvSpPr>
      <dsp:spPr>
        <a:xfrm rot="5400000">
          <a:off x="3694823" y="74379"/>
          <a:ext cx="575178" cy="6725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Levering en plaatsing woningen</a:t>
          </a:r>
        </a:p>
      </dsp:txBody>
      <dsp:txXfrm rot="-5400000">
        <a:off x="619422" y="3177858"/>
        <a:ext cx="6697902" cy="519022"/>
      </dsp:txXfrm>
    </dsp:sp>
    <dsp:sp modelId="{B1ABCA86-70E2-4BD4-BC58-F849C20FEAB9}">
      <dsp:nvSpPr>
        <dsp:cNvPr id="0" name=""/>
        <dsp:cNvSpPr/>
      </dsp:nvSpPr>
      <dsp:spPr>
        <a:xfrm rot="5400000">
          <a:off x="-132733" y="4069152"/>
          <a:ext cx="884889" cy="6194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b="1" kern="1200" dirty="0"/>
            <a:t>Kwartaal 4</a:t>
          </a:r>
        </a:p>
      </dsp:txBody>
      <dsp:txXfrm rot="-5400000">
        <a:off x="1" y="4246129"/>
        <a:ext cx="619422" cy="265467"/>
      </dsp:txXfrm>
    </dsp:sp>
    <dsp:sp modelId="{AEAE0BFF-ACE3-42A8-89E2-AC618620A9B7}">
      <dsp:nvSpPr>
        <dsp:cNvPr id="0" name=""/>
        <dsp:cNvSpPr/>
      </dsp:nvSpPr>
      <dsp:spPr>
        <a:xfrm rot="5400000">
          <a:off x="3694823" y="861017"/>
          <a:ext cx="575178" cy="6725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Aanleg openbare ruimte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Start bewoning van de tijdelijke woningen</a:t>
          </a:r>
        </a:p>
      </dsp:txBody>
      <dsp:txXfrm rot="-5400000">
        <a:off x="619422" y="3964496"/>
        <a:ext cx="6697902" cy="519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DCC8B-F993-463C-978B-12EE3D7AB6C2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C65C-4865-481C-8855-2850E860488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4523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09:16:25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1165 1 24575,'-15'338'0,"0"0"0,5 395 0,11-631 0,-3 37 0,-13-84 0,12-48 0,0 1 0,1-1 0,0 1 0,0-1 0,1 1 0,-1 13 0,2-20 0,-1 1 0,1-1 0,0 1 0,-1 0 0,1-1 0,-1 1 0,0-1 0,1 1 0,-1-1 0,0 0 0,0 1 0,0-1 0,0 0 0,0 1 0,0-1 0,0 0 0,-1 0 0,1 0 0,0 0 0,-1 0 0,1 0 0,0-1 0,-1 1 0,1 0 0,-1-1 0,0 1 0,1-1 0,-1 1 0,1-1 0,-1 0 0,0 0 0,1 0 0,-4 0 0,-11 1 0,1 0 0,-30-4 0,16 1 0,-42 1 0,12 0 0,-1 2 0,-104 15 0,123-10 0,0-3 0,0-1 0,-54-5 0,5 0 0,20 5 0,-74-4 0,143 2 0,-1-1 0,1 1 0,0-1 0,-1 0 0,1 1 0,0-1 0,0 0 0,0 0 0,0 0 0,0 0 0,0 0 0,0 0 0,0 0 0,0 0 0,0 0 0,0 0 0,1 0 0,-1-1 0,0 1 0,1 0 0,-1-1 0,1 1 0,-1 0 0,1-1 0,0 1 0,0 0 0,0-1 0,-1 1 0,1-1 0,1-1 0,0-57 0,1 39 0,-1-28 0,-2-70 0,0 114 0,0 1 0,-1-1 0,1 0 0,-1 0 0,0 1 0,0-1 0,0 1 0,-1-1 0,1 1 0,-6-5 0,5 5 0,0 0 0,1 0 0,-1 0 0,1 0 0,0-1 0,0 1 0,0-1 0,0 1 0,1-1 0,0 0 0,0 0 0,-1-8 0,3-483 0,1 466 0,1 1 0,2 0 0,8-31 0,5-27 0,-8-62 0,0 6 0,-10 137 0,0-1 0,0 1 0,0-1 0,1 0 0,0 1 0,0-1 0,1 1 0,0 0 0,0-1 0,0 1 0,1 0 0,0 0 0,0 0 0,1 1 0,-1-1 0,1 1 0,1 0 0,-1 0 0,1 0 0,-1 0 0,1 1 0,0 0 0,1 0 0,-1 0 0,1 1 0,0 0 0,0 0 0,0 0 0,0 1 0,0 0 0,1 0 0,10-2 0,20-4 0,0 1 0,0 1 0,1 2 0,38 1 0,-48 3 0,0-1 0,0-1 0,0-2 0,42-11 0,70-14 0,-92 21 0,86-26 0,-90 19 0,76-17 0,-105 30-65,-11 2-98,1-1 1,-1 1-1,0-1 1,0 0-1,0 0 1,0-1-1,6-2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C3C30-CFF9-4AD3-9BE5-06527AA444D5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51388"/>
            <a:ext cx="5335588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D08F0-B22F-4A77-BA0F-F2E7C9BFD6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85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D08F0-B22F-4A77-BA0F-F2E7C9BFD68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09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D08F0-B22F-4A77-BA0F-F2E7C9BFD68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75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820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69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1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97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07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539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147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431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663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270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837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9C979-D5DE-494C-888F-51D314206281}" type="datetimeFigureOut">
              <a:rPr lang="nl-NL" smtClean="0"/>
              <a:t>8-12-2022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20DC-F907-4307-83B0-3EBD7432653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197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548680"/>
            <a:ext cx="7772400" cy="3240360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Inpassing tijdelijke woningen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539716" y="367469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i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Numansdorp</a:t>
            </a:r>
            <a:endParaRPr lang="nl-NL" sz="2400" dirty="0">
              <a:solidFill>
                <a:srgbClr val="43B02A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G:\BNM\Pcj\Communicatie\Fusie gemeente HW\Werkgroep Huisstijl en Schrijven\Logo gemeente HW\JPG\logo jpg\Logo Gemeente HW - 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00" y="5593779"/>
            <a:ext cx="396341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44D1241-922D-99DC-1681-DE55D2DD6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t="20687" r="9454" b="27155"/>
          <a:stretch/>
        </p:blipFill>
        <p:spPr>
          <a:xfrm>
            <a:off x="1919537" y="5517232"/>
            <a:ext cx="1800567" cy="10803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F9568BE-5637-8516-0EE7-15FFB0694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64" y="5661713"/>
            <a:ext cx="2325063" cy="8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ekst, lucht, buiten, weg&#10;&#10;Automatisch gegenereerde beschrijving">
            <a:extLst>
              <a:ext uri="{FF2B5EF4-FFF2-40B4-BE49-F238E27FC236}">
                <a16:creationId xmlns:a16="http://schemas.microsoft.com/office/drawing/2014/main" id="{8FBED215-AECD-53EC-D186-2733A92D5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b="247"/>
          <a:stretch/>
        </p:blipFill>
        <p:spPr>
          <a:xfrm>
            <a:off x="1511424" y="3212976"/>
            <a:ext cx="9156576" cy="3676432"/>
          </a:xfrm>
          <a:prstGeom prst="rect">
            <a:avLst/>
          </a:prstGeom>
        </p:spPr>
      </p:pic>
      <p:pic>
        <p:nvPicPr>
          <p:cNvPr id="8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62419191-CA5A-4776-3400-522CEF7C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89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08A88B7-B51A-13E8-DDF1-FFFBD940A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36" y="6168819"/>
            <a:ext cx="950410" cy="611598"/>
          </a:xfrm>
          <a:prstGeom prst="rect">
            <a:avLst/>
          </a:prstGeom>
        </p:spPr>
      </p:pic>
      <p:pic>
        <p:nvPicPr>
          <p:cNvPr id="3" name="Afbeelding 2" descr="Afbeelding met tekst, gras, lucht, buiten&#10;&#10;Automatisch gegenereerde beschrijving">
            <a:extLst>
              <a:ext uri="{FF2B5EF4-FFF2-40B4-BE49-F238E27FC236}">
                <a16:creationId xmlns:a16="http://schemas.microsoft.com/office/drawing/2014/main" id="{FB91F6F8-29F8-D1D8-755E-43C575DB7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2" y="1"/>
            <a:ext cx="9273362" cy="31039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30DEC77-FABA-B7AF-0203-D846275FC9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1" t="46850" r="44060" b="36350"/>
          <a:stretch/>
        </p:blipFill>
        <p:spPr>
          <a:xfrm>
            <a:off x="1631504" y="5408893"/>
            <a:ext cx="1368153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4C2231D5-CC74-B644-35F9-F03CF08E1E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0"/>
          <a:stretch/>
        </p:blipFill>
        <p:spPr>
          <a:xfrm>
            <a:off x="6131433" y="-11832"/>
            <a:ext cx="4525850" cy="6858000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0E909E6A-C4B5-1763-B6C3-0A0F18033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2"/>
          <a:stretch/>
        </p:blipFill>
        <p:spPr>
          <a:xfrm>
            <a:off x="1524001" y="-9525"/>
            <a:ext cx="435597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1954560" cy="1143000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Noord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C8C8AE-1729-AD9B-ED53-4DBCD8C33880}"/>
              </a:ext>
            </a:extLst>
          </p:cNvPr>
          <p:cNvSpPr txBox="1">
            <a:spLocks/>
          </p:cNvSpPr>
          <p:nvPr/>
        </p:nvSpPr>
        <p:spPr>
          <a:xfrm>
            <a:off x="6335688" y="274638"/>
            <a:ext cx="195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Zuid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61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635080" cy="1143000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Impressie  gevels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C8C8AE-1729-AD9B-ED53-4DBCD8C33880}"/>
              </a:ext>
            </a:extLst>
          </p:cNvPr>
          <p:cNvSpPr txBox="1">
            <a:spLocks/>
          </p:cNvSpPr>
          <p:nvPr/>
        </p:nvSpPr>
        <p:spPr>
          <a:xfrm>
            <a:off x="6335688" y="274638"/>
            <a:ext cx="195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7A29CB3-E51F-089C-88D4-CC8F6F2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0362" r="9963" b="51929"/>
          <a:stretch/>
        </p:blipFill>
        <p:spPr>
          <a:xfrm>
            <a:off x="2135794" y="1073622"/>
            <a:ext cx="7441038" cy="49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7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635080" cy="1143000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Impressie  Variant 1 Noord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C8C8AE-1729-AD9B-ED53-4DBCD8C33880}"/>
              </a:ext>
            </a:extLst>
          </p:cNvPr>
          <p:cNvSpPr txBox="1">
            <a:spLocks/>
          </p:cNvSpPr>
          <p:nvPr/>
        </p:nvSpPr>
        <p:spPr>
          <a:xfrm>
            <a:off x="6335688" y="274638"/>
            <a:ext cx="195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Afbeelding 3" descr="Afbeelding met tekst, weg, scène&#10;&#10;Automatisch gegenereerde beschrijving">
            <a:extLst>
              <a:ext uri="{FF2B5EF4-FFF2-40B4-BE49-F238E27FC236}">
                <a16:creationId xmlns:a16="http://schemas.microsoft.com/office/drawing/2014/main" id="{568AEF2A-7DBB-B22A-CE64-DE9CB9190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13776" b="17755"/>
          <a:stretch/>
        </p:blipFill>
        <p:spPr>
          <a:xfrm>
            <a:off x="1847529" y="1124744"/>
            <a:ext cx="8346780" cy="49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4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635080" cy="1143000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Impressie  Variant 1 Noord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C8C8AE-1729-AD9B-ED53-4DBCD8C33880}"/>
              </a:ext>
            </a:extLst>
          </p:cNvPr>
          <p:cNvSpPr txBox="1">
            <a:spLocks/>
          </p:cNvSpPr>
          <p:nvPr/>
        </p:nvSpPr>
        <p:spPr>
          <a:xfrm>
            <a:off x="6335688" y="274638"/>
            <a:ext cx="195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6" name="Afbeelding 5" descr="Afbeelding met gras, lucht, buiten, boom&#10;&#10;Automatisch gegenereerde beschrijving">
            <a:extLst>
              <a:ext uri="{FF2B5EF4-FFF2-40B4-BE49-F238E27FC236}">
                <a16:creationId xmlns:a16="http://schemas.microsoft.com/office/drawing/2014/main" id="{1A6B3903-226F-7E86-3A11-527E1A639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08" y="1196753"/>
            <a:ext cx="8580784" cy="48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4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C8C8AE-1729-AD9B-ED53-4DBCD8C33880}"/>
              </a:ext>
            </a:extLst>
          </p:cNvPr>
          <p:cNvSpPr txBox="1">
            <a:spLocks/>
          </p:cNvSpPr>
          <p:nvPr/>
        </p:nvSpPr>
        <p:spPr>
          <a:xfrm>
            <a:off x="6335688" y="274638"/>
            <a:ext cx="195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8C23B9E-66D0-8BAB-A03B-5A3510B0EDA8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Impressie  Variant 1 Noord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9" name="Afbeelding 8" descr="Afbeelding met gras, boom, buiten, lucht&#10;&#10;Automatisch gegenereerde beschrijving">
            <a:extLst>
              <a:ext uri="{FF2B5EF4-FFF2-40B4-BE49-F238E27FC236}">
                <a16:creationId xmlns:a16="http://schemas.microsoft.com/office/drawing/2014/main" id="{7C8F8115-BDB5-46EE-1C80-293B0E655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64" y="1137910"/>
            <a:ext cx="8730716" cy="49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C8C8AE-1729-AD9B-ED53-4DBCD8C33880}"/>
              </a:ext>
            </a:extLst>
          </p:cNvPr>
          <p:cNvSpPr txBox="1">
            <a:spLocks/>
          </p:cNvSpPr>
          <p:nvPr/>
        </p:nvSpPr>
        <p:spPr>
          <a:xfrm>
            <a:off x="6335688" y="274638"/>
            <a:ext cx="195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8C23B9E-66D0-8BAB-A03B-5A3510B0EDA8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Impressie  Variant 2 Zuid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3" name="Afbeelding 2" descr="Afbeelding met boom, buiten, weg, straat&#10;&#10;Automatisch gegenereerde beschrijving">
            <a:extLst>
              <a:ext uri="{FF2B5EF4-FFF2-40B4-BE49-F238E27FC236}">
                <a16:creationId xmlns:a16="http://schemas.microsoft.com/office/drawing/2014/main" id="{F3308AD2-F914-D76D-EC7D-B07783DD2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96753"/>
            <a:ext cx="8496944" cy="47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36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C8C8AE-1729-AD9B-ED53-4DBCD8C33880}"/>
              </a:ext>
            </a:extLst>
          </p:cNvPr>
          <p:cNvSpPr txBox="1">
            <a:spLocks/>
          </p:cNvSpPr>
          <p:nvPr/>
        </p:nvSpPr>
        <p:spPr>
          <a:xfrm>
            <a:off x="6335688" y="274638"/>
            <a:ext cx="195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77D4687-5E88-792A-D804-12481253D1BF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Impressie  Variant 2 Zuid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9" name="Afbeelding 8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52974E19-8F0A-610C-F8A7-3BFCBE157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50563"/>
            <a:ext cx="864096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75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394720" cy="1143000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Planning 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F6820B60-332F-9978-2227-DA64D830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C207F1-343E-D624-2C0A-AF23D8D09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645F03D-ADAA-D710-1E9F-722ABE89BE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986962"/>
              </p:ext>
            </p:extLst>
          </p:nvPr>
        </p:nvGraphicFramePr>
        <p:xfrm>
          <a:off x="2063553" y="1196752"/>
          <a:ext cx="7345403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4521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appartementengebouw, freesbank&#10;&#10;Automatisch gegenereerde beschrijving">
            <a:extLst>
              <a:ext uri="{FF2B5EF4-FFF2-40B4-BE49-F238E27FC236}">
                <a16:creationId xmlns:a16="http://schemas.microsoft.com/office/drawing/2014/main" id="{F73487CD-1AAD-ABF6-1095-35031FD1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r="19823" b="6107"/>
          <a:stretch/>
        </p:blipFill>
        <p:spPr>
          <a:xfrm>
            <a:off x="1524000" y="-3512"/>
            <a:ext cx="9144000" cy="68615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locatie</a:t>
            </a:r>
            <a:endParaRPr lang="nl-NL" sz="3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C4C39C36-0C40-B47D-672D-A1D6934F6BB5}"/>
                  </a:ext>
                </a:extLst>
              </p14:cNvPr>
              <p14:cNvContentPartPr/>
              <p14:nvPr/>
            </p14:nvContentPartPr>
            <p14:xfrm>
              <a:off x="7337719" y="2863053"/>
              <a:ext cx="419760" cy="658080"/>
            </p14:xfrm>
          </p:contentPart>
        </mc:Choice>
        <mc:Fallback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C4C39C36-0C40-B47D-672D-A1D6934F6B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28719" y="2854053"/>
                <a:ext cx="437400" cy="675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7B2730A3-5848-6D86-5C55-D3E9720B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62420BA-8155-FDDA-E540-EDB4D2DCB7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F433554-0303-D20B-3B4A-C7543859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1"/>
          <a:stretch/>
        </p:blipFill>
        <p:spPr>
          <a:xfrm>
            <a:off x="5763652" y="0"/>
            <a:ext cx="494086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Analyse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3782452" cy="4525963"/>
          </a:xfrm>
        </p:spPr>
        <p:txBody>
          <a:bodyPr>
            <a:normAutofit/>
          </a:bodyPr>
          <a:lstStyle/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 van het landschap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 van het dorp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Weinig opties ontsluiting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Deels langs boomgaard</a:t>
            </a:r>
          </a:p>
          <a:p>
            <a:pPr marL="0" indent="0">
              <a:buNone/>
            </a:pPr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Locatie is flink groter dan nodig voor de beoogde aantal woningen </a:t>
            </a:r>
            <a:endParaRPr lang="nl-N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DB04EE1-DD30-1212-00F8-86F45A224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486DF6C-8391-E624-0617-DB209E53AEB1}"/>
              </a:ext>
            </a:extLst>
          </p:cNvPr>
          <p:cNvSpPr txBox="1"/>
          <p:nvPr/>
        </p:nvSpPr>
        <p:spPr>
          <a:xfrm>
            <a:off x="8400256" y="2708920"/>
            <a:ext cx="143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ca. 5 ha</a:t>
            </a:r>
          </a:p>
        </p:txBody>
      </p:sp>
    </p:spTree>
    <p:extLst>
      <p:ext uri="{BB962C8B-B14F-4D97-AF65-F5344CB8AC3E}">
        <p14:creationId xmlns:p14="http://schemas.microsoft.com/office/powerpoint/2010/main" val="205240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kaart&#10;&#10;Automatisch gegenereerde beschrijving">
            <a:extLst>
              <a:ext uri="{FF2B5EF4-FFF2-40B4-BE49-F238E27FC236}">
                <a16:creationId xmlns:a16="http://schemas.microsoft.com/office/drawing/2014/main" id="{C9423364-6666-3FEA-4704-448B8242B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04" y="0"/>
            <a:ext cx="484980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Randvoorwaarden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Voldoende afstand van de woningen en weg (30 m weerszijden </a:t>
            </a:r>
            <a:r>
              <a:rPr lang="nl-NL" sz="2000" dirty="0" err="1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Weth</a:t>
            </a:r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v.d. Veldenweg)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Entree vanaf rotonde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m vanuit de boomgaard 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nl-N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B159F7C5-63EE-3F78-6BB0-D24850CE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AAF982-C15B-76A3-20C2-476187698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4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Uitgangspunten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3610744" cy="470912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woningen (max. 50)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studio’s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tweekamer appartementen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driekamer appartementen</a:t>
            </a:r>
          </a:p>
          <a:p>
            <a:pPr marL="457200" lvl="1" indent="0">
              <a:buNone/>
            </a:pPr>
            <a:endParaRPr lang="nl-NL" sz="16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Maximaal 2 lagen 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Woningen geclusterd / samenhangend blokje</a:t>
            </a:r>
          </a:p>
          <a:p>
            <a:pPr marL="0" indent="0">
              <a:buNone/>
            </a:pPr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Entree vanaf rotonde voor auto, fiets en te voet</a:t>
            </a:r>
          </a:p>
          <a:p>
            <a:pPr marL="0" indent="0">
              <a:buNone/>
            </a:pPr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Voldoende doorzichten vanuit woongebied </a:t>
            </a:r>
          </a:p>
          <a:p>
            <a:pPr marL="0" indent="0">
              <a:buNone/>
            </a:pPr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Landschappelijke inpassing van de randen</a:t>
            </a:r>
          </a:p>
          <a:p>
            <a:pPr lvl="0"/>
            <a:endParaRPr lang="nl-N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C4C24E56-F9C8-EDBF-86FF-107ED85D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6CA13D-32F8-09F2-D5C5-2089E6DAE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DBC93C-411C-C2C5-4ED6-A6FDDA3E76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6395" r="19551" b="19557"/>
          <a:stretch/>
        </p:blipFill>
        <p:spPr>
          <a:xfrm>
            <a:off x="6096000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2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opties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Ontwikkeling noordzijde 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Logische ruimtelijke aansluiting dorp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Invulling in de bocht naast boomgaard (beperkte aantasting doorzicht landschap)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 infrastructuur nodig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sz="20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Ontwikkeling zuidzijde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Efficiënt gebruik infrastructuur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Ruimtelijk minder logisch als aansluiting op dorpsrand</a:t>
            </a:r>
          </a:p>
          <a:p>
            <a:pPr lvl="1"/>
            <a:r>
              <a:rPr lang="nl-NL" sz="1600" dirty="0">
                <a:solidFill>
                  <a:srgbClr val="001E60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 ruimte nodig voor landschappelijke inpassing</a:t>
            </a:r>
          </a:p>
          <a:p>
            <a:pPr lvl="0"/>
            <a:endParaRPr lang="nl-NL" sz="2000" dirty="0">
              <a:solidFill>
                <a:srgbClr val="001E60"/>
              </a:solidFill>
              <a:latin typeface="Ubuntu" panose="020B05040306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nl-N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nl-NL" sz="2000" i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EB7D66-6D60-91CD-E09B-BE3A70398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5715000"/>
            <a:ext cx="1776196" cy="1143000"/>
          </a:xfrm>
          <a:prstGeom prst="rect">
            <a:avLst/>
          </a:prstGeom>
        </p:spPr>
      </p:pic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86E20CA4-7E59-9177-451E-0C097E76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7C00DC3-3180-6280-7358-F1C5F7BAB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pic>
        <p:nvPicPr>
          <p:cNvPr id="9" name="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E4B3AFE4-8BBC-BDDB-7DED-059B6FEC2A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/>
          <a:stretch/>
        </p:blipFill>
        <p:spPr>
          <a:xfrm>
            <a:off x="5995734" y="0"/>
            <a:ext cx="4708778" cy="6858000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94630292-DA69-1353-77AE-072103BF8793}"/>
              </a:ext>
            </a:extLst>
          </p:cNvPr>
          <p:cNvSpPr/>
          <p:nvPr/>
        </p:nvSpPr>
        <p:spPr>
          <a:xfrm>
            <a:off x="7968208" y="2708920"/>
            <a:ext cx="482960" cy="4829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A00A3141-7F48-0FEA-5DF4-D86C0EA339B7}"/>
              </a:ext>
            </a:extLst>
          </p:cNvPr>
          <p:cNvSpPr/>
          <p:nvPr/>
        </p:nvSpPr>
        <p:spPr>
          <a:xfrm>
            <a:off x="7968208" y="3594112"/>
            <a:ext cx="482960" cy="4829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2C5A3BFB-E1E1-D6F6-A570-55881DFE874A}"/>
              </a:ext>
            </a:extLst>
          </p:cNvPr>
          <p:cNvCxnSpPr>
            <a:cxnSpLocks/>
          </p:cNvCxnSpPr>
          <p:nvPr/>
        </p:nvCxnSpPr>
        <p:spPr>
          <a:xfrm>
            <a:off x="7749278" y="4085911"/>
            <a:ext cx="29093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8F670D75-0AFC-2C83-59DA-C10A5BC3651E}"/>
              </a:ext>
            </a:extLst>
          </p:cNvPr>
          <p:cNvCxnSpPr>
            <a:cxnSpLocks/>
          </p:cNvCxnSpPr>
          <p:nvPr/>
        </p:nvCxnSpPr>
        <p:spPr>
          <a:xfrm flipV="1">
            <a:off x="7852759" y="2941562"/>
            <a:ext cx="26067" cy="11355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EB60347C-F643-25B0-C0C4-03834E17EE5F}"/>
              </a:ext>
            </a:extLst>
          </p:cNvPr>
          <p:cNvSpPr txBox="1"/>
          <p:nvPr/>
        </p:nvSpPr>
        <p:spPr>
          <a:xfrm>
            <a:off x="8066649" y="2756895"/>
            <a:ext cx="18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69CA2C6-5676-72D4-AA6F-507DE02A0691}"/>
              </a:ext>
            </a:extLst>
          </p:cNvPr>
          <p:cNvSpPr txBox="1"/>
          <p:nvPr/>
        </p:nvSpPr>
        <p:spPr>
          <a:xfrm>
            <a:off x="8054116" y="3641512"/>
            <a:ext cx="18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0901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B6832F3-CAF6-4B3B-8744-4B6319AB71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2" b="13692"/>
          <a:stretch/>
        </p:blipFill>
        <p:spPr>
          <a:xfrm>
            <a:off x="1485498" y="-1"/>
            <a:ext cx="4610502" cy="6858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Variant Noordzijde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B3AA75C1-371D-0999-D7CC-8D6A99B9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A2D4D5C-2111-5631-D1A8-754D7E5C1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F30FAC1E-C2B7-3A1E-4A54-DB88AE943C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2" b="29000"/>
          <a:stretch/>
        </p:blipFill>
        <p:spPr>
          <a:xfrm>
            <a:off x="6318994" y="0"/>
            <a:ext cx="4349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6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buiten, gebouw, lucht&#10;&#10;Automatisch gegenereerde beschrijving">
            <a:extLst>
              <a:ext uri="{FF2B5EF4-FFF2-40B4-BE49-F238E27FC236}">
                <a16:creationId xmlns:a16="http://schemas.microsoft.com/office/drawing/2014/main" id="{5E15B61A-F280-9AF4-883A-9D309C6EB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22" y="3562277"/>
            <a:ext cx="9144000" cy="3348228"/>
          </a:xfrm>
          <a:prstGeom prst="rect">
            <a:avLst/>
          </a:prstGeom>
        </p:spPr>
      </p:pic>
      <p:pic>
        <p:nvPicPr>
          <p:cNvPr id="3" name="Afbeelding 2" descr="Afbeelding met tekst, lucht, buiten, weg&#10;&#10;Automatisch gegenereerde beschrijving">
            <a:extLst>
              <a:ext uri="{FF2B5EF4-FFF2-40B4-BE49-F238E27FC236}">
                <a16:creationId xmlns:a16="http://schemas.microsoft.com/office/drawing/2014/main" id="{16F38C86-F377-D103-2C46-55B2180B8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622"/>
            <a:ext cx="9144000" cy="3434486"/>
          </a:xfrm>
          <a:prstGeom prst="rect">
            <a:avLst/>
          </a:prstGeom>
        </p:spPr>
      </p:pic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31A11503-F827-998B-F19E-5C962907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A5370B-C979-7FAB-FEA9-B2FA7EE303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6E7161C-03AF-CF9A-C59A-9195E30EEB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 t="34892" r="45005" b="48796"/>
          <a:stretch/>
        </p:blipFill>
        <p:spPr>
          <a:xfrm>
            <a:off x="1631505" y="95273"/>
            <a:ext cx="1368153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98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7C15256-C9AA-9CBA-6CF2-CFBB49E26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8" b="14515"/>
          <a:stretch/>
        </p:blipFill>
        <p:spPr>
          <a:xfrm>
            <a:off x="1514376" y="-18310"/>
            <a:ext cx="400556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200" b="1" dirty="0">
                <a:solidFill>
                  <a:srgbClr val="43B02A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Variant zuidzijde</a:t>
            </a:r>
            <a:endParaRPr lang="nl-NL" sz="3200" dirty="0">
              <a:solidFill>
                <a:srgbClr val="43B02A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3" descr="G:\OBL\Afdelingen\BV\Pbc\Tc\04 Hoeksche Waard\Harmonisatie Communicatie\Werkgroep huisstijl en schrijven\Huistijl\Logo gemeente HW\Logo gemeente HW\PNG\beeldmerk png\beeldmerk Gemeente HW - RGB.png">
            <a:extLst>
              <a:ext uri="{FF2B5EF4-FFF2-40B4-BE49-F238E27FC236}">
                <a16:creationId xmlns:a16="http://schemas.microsoft.com/office/drawing/2014/main" id="{8A9BBA57-17B1-9211-2A9C-6373C3D2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98" y="6099176"/>
            <a:ext cx="1168170" cy="8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999DF5-7DEC-A87C-C1A5-B1E312F00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45" y="6168819"/>
            <a:ext cx="950410" cy="6115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D7D868-7FE2-A16C-7421-4644D1AC3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1" r="12744"/>
          <a:stretch/>
        </p:blipFill>
        <p:spPr>
          <a:xfrm>
            <a:off x="5807968" y="0"/>
            <a:ext cx="4860032" cy="68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307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9DB50799618147A30CD63D7FBBA12B" ma:contentTypeVersion="11" ma:contentTypeDescription="Een nieuw document maken." ma:contentTypeScope="" ma:versionID="5ff4e5cc54a3a66b6b5d24e1ec573bd1">
  <xsd:schema xmlns:xsd="http://www.w3.org/2001/XMLSchema" xmlns:xs="http://www.w3.org/2001/XMLSchema" xmlns:p="http://schemas.microsoft.com/office/2006/metadata/properties" xmlns:ns2="2d8f6bbc-2e18-4aef-83a2-ae83768c1323" xmlns:ns3="5277629a-150c-43a2-af50-84649f92b2ac" targetNamespace="http://schemas.microsoft.com/office/2006/metadata/properties" ma:root="true" ma:fieldsID="4c4c1e168e30672ac5f63d1559ec5dab" ns2:_="" ns3:_="">
    <xsd:import namespace="2d8f6bbc-2e18-4aef-83a2-ae83768c1323"/>
    <xsd:import namespace="5277629a-150c-43a2-af50-84649f92b2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8f6bbc-2e18-4aef-83a2-ae83768c1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a9d60f7-97eb-43d1-a45a-24c4852383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7629a-150c-43a2-af50-84649f92b2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643ff73-c2a6-4236-a36e-5bcd1c077656}" ma:internalName="TaxCatchAll" ma:showField="CatchAllData" ma:web="5277629a-150c-43a2-af50-84649f92b2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77629a-150c-43a2-af50-84649f92b2ac" xsi:nil="true"/>
    <lcf76f155ced4ddcb4097134ff3c332f xmlns="2d8f6bbc-2e18-4aef-83a2-ae83768c13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BEE60C-7916-4DC1-B98A-331291B456EF}"/>
</file>

<file path=customXml/itemProps2.xml><?xml version="1.0" encoding="utf-8"?>
<ds:datastoreItem xmlns:ds="http://schemas.openxmlformats.org/officeDocument/2006/customXml" ds:itemID="{BE35C571-8401-4E6C-8409-9D68D03012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DE9115-440B-41D1-8410-B1896FB7883B}">
  <ds:schemaRefs>
    <ds:schemaRef ds:uri="http://schemas.microsoft.com/office/2006/metadata/properties"/>
    <ds:schemaRef ds:uri="http://schemas.microsoft.com/office/infopath/2007/PartnerControls"/>
    <ds:schemaRef ds:uri="5277629a-150c-43a2-af50-84649f92b2ac"/>
    <ds:schemaRef ds:uri="2d8f6bbc-2e18-4aef-83a2-ae83768c13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239</Words>
  <Application>Microsoft Office PowerPoint</Application>
  <PresentationFormat>Breedbeeld</PresentationFormat>
  <Paragraphs>85</Paragraphs>
  <Slides>18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Ubuntu</vt:lpstr>
      <vt:lpstr>Verdana</vt:lpstr>
      <vt:lpstr>Kantoorthema</vt:lpstr>
      <vt:lpstr>Inpassing tijdelijke woningen</vt:lpstr>
      <vt:lpstr>De locatie</vt:lpstr>
      <vt:lpstr>Analyse</vt:lpstr>
      <vt:lpstr>Randvoorwaarden</vt:lpstr>
      <vt:lpstr>Uitgangspunten</vt:lpstr>
      <vt:lpstr>2 opties</vt:lpstr>
      <vt:lpstr>Variant Noordzijde</vt:lpstr>
      <vt:lpstr>PowerPoint-presentatie</vt:lpstr>
      <vt:lpstr>Variant zuidzijde</vt:lpstr>
      <vt:lpstr>PowerPoint-presentatie</vt:lpstr>
      <vt:lpstr>Noord</vt:lpstr>
      <vt:lpstr>Impressie  gevels</vt:lpstr>
      <vt:lpstr>Impressie  Variant 1 Noord</vt:lpstr>
      <vt:lpstr>Impressie  Variant 1 Noord</vt:lpstr>
      <vt:lpstr>PowerPoint-presentatie</vt:lpstr>
      <vt:lpstr>PowerPoint-presentatie</vt:lpstr>
      <vt:lpstr>PowerPoint-presentatie</vt:lpstr>
      <vt:lpstr>Planning </vt:lpstr>
    </vt:vector>
  </TitlesOfParts>
  <Company>xxxxx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 regionale schrijfcoaches!</dc:title>
  <dc:creator>Ellen Keuvelaar</dc:creator>
  <cp:lastModifiedBy>Esther van Munster</cp:lastModifiedBy>
  <cp:revision>41</cp:revision>
  <cp:lastPrinted>2018-02-13T12:42:49Z</cp:lastPrinted>
  <dcterms:created xsi:type="dcterms:W3CDTF">2018-02-08T12:52:53Z</dcterms:created>
  <dcterms:modified xsi:type="dcterms:W3CDTF">2022-12-08T18:05:33Z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0x010100DA9DB50799618147A30CD63D7FBBA12B</vt:lpwstr>
  </property>
</Properties>
</file>